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70" r:id="rId3"/>
    <p:sldId id="258" r:id="rId4"/>
    <p:sldId id="257" r:id="rId5"/>
    <p:sldId id="264" r:id="rId6"/>
    <p:sldId id="271" r:id="rId7"/>
    <p:sldId id="268" r:id="rId8"/>
    <p:sldId id="272" r:id="rId9"/>
    <p:sldId id="267" r:id="rId10"/>
    <p:sldId id="273" r:id="rId11"/>
    <p:sldId id="265" r:id="rId12"/>
    <p:sldId id="274" r:id="rId13"/>
    <p:sldId id="266" r:id="rId14"/>
    <p:sldId id="263" r:id="rId15"/>
    <p:sldId id="269" r:id="rId16"/>
    <p:sldId id="275" r:id="rId1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990FFF"/>
    <a:srgbClr val="FF5C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08" autoAdjust="0"/>
    <p:restoredTop sz="94660"/>
  </p:normalViewPr>
  <p:slideViewPr>
    <p:cSldViewPr snapToGrid="0" snapToObjects="1">
      <p:cViewPr varScale="1">
        <p:scale>
          <a:sx n="89" d="100"/>
          <a:sy n="89" d="100"/>
        </p:scale>
        <p:origin x="-142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126DE-0E2E-7E49-AD01-2293044AA64D}" type="datetimeFigureOut">
              <a:rPr lang="en-US" smtClean="0"/>
              <a:pPr/>
              <a:t>11/3/2011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7C5BE-2FC9-0444-A5C2-246790D7B77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126DE-0E2E-7E49-AD01-2293044AA64D}" type="datetimeFigureOut">
              <a:rPr lang="en-US" smtClean="0"/>
              <a:pPr/>
              <a:t>11/3/2011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7C5BE-2FC9-0444-A5C2-246790D7B77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126DE-0E2E-7E49-AD01-2293044AA64D}" type="datetimeFigureOut">
              <a:rPr lang="en-US" smtClean="0"/>
              <a:pPr/>
              <a:t>11/3/2011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7C5BE-2FC9-0444-A5C2-246790D7B77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126DE-0E2E-7E49-AD01-2293044AA64D}" type="datetimeFigureOut">
              <a:rPr lang="en-US" smtClean="0"/>
              <a:pPr/>
              <a:t>11/3/2011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7C5BE-2FC9-0444-A5C2-246790D7B77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126DE-0E2E-7E49-AD01-2293044AA64D}" type="datetimeFigureOut">
              <a:rPr lang="en-US" smtClean="0"/>
              <a:pPr/>
              <a:t>11/3/2011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7C5BE-2FC9-0444-A5C2-246790D7B77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126DE-0E2E-7E49-AD01-2293044AA64D}" type="datetimeFigureOut">
              <a:rPr lang="en-US" smtClean="0"/>
              <a:pPr/>
              <a:t>11/3/2011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7C5BE-2FC9-0444-A5C2-246790D7B77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126DE-0E2E-7E49-AD01-2293044AA64D}" type="datetimeFigureOut">
              <a:rPr lang="en-US" smtClean="0"/>
              <a:pPr/>
              <a:t>11/3/2011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7C5BE-2FC9-0444-A5C2-246790D7B77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126DE-0E2E-7E49-AD01-2293044AA64D}" type="datetimeFigureOut">
              <a:rPr lang="en-US" smtClean="0"/>
              <a:pPr/>
              <a:t>11/3/2011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7C5BE-2FC9-0444-A5C2-246790D7B77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126DE-0E2E-7E49-AD01-2293044AA64D}" type="datetimeFigureOut">
              <a:rPr lang="en-US" smtClean="0"/>
              <a:pPr/>
              <a:t>11/3/2011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7C5BE-2FC9-0444-A5C2-246790D7B77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126DE-0E2E-7E49-AD01-2293044AA64D}" type="datetimeFigureOut">
              <a:rPr lang="en-US" smtClean="0"/>
              <a:pPr/>
              <a:t>11/3/2011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7C5BE-2FC9-0444-A5C2-246790D7B77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126DE-0E2E-7E49-AD01-2293044AA64D}" type="datetimeFigureOut">
              <a:rPr lang="en-US" smtClean="0"/>
              <a:pPr/>
              <a:t>11/3/2011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7C5BE-2FC9-0444-A5C2-246790D7B77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D126DE-0E2E-7E49-AD01-2293044AA64D}" type="datetimeFigureOut">
              <a:rPr lang="en-US" smtClean="0"/>
              <a:pPr/>
              <a:t>11/3/2011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B7C5BE-2FC9-0444-A5C2-246790D7B77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800" kern="1200">
          <a:solidFill>
            <a:schemeClr val="tx1"/>
          </a:solidFill>
          <a:latin typeface="Arial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Arial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800" kern="1200">
          <a:solidFill>
            <a:schemeClr val="tx1"/>
          </a:solidFill>
          <a:latin typeface="Arial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Arial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800" kern="1200">
          <a:solidFill>
            <a:schemeClr val="tx1"/>
          </a:solidFill>
          <a:latin typeface="Arial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85800" y="2009902"/>
            <a:ext cx="7772400" cy="1470025"/>
          </a:xfrm>
        </p:spPr>
        <p:txBody>
          <a:bodyPr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The Life and Work of Alexander Calder</a:t>
            </a:r>
            <a:endParaRPr lang="en-US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371600" y="3524631"/>
            <a:ext cx="6400800" cy="17526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By: Paige Larson</a:t>
            </a:r>
          </a:p>
          <a:p>
            <a:r>
              <a:rPr 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November 2011</a:t>
            </a:r>
            <a:endParaRPr lang="en-US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988" y="268050"/>
            <a:ext cx="2679031" cy="186237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5746" y="4518214"/>
            <a:ext cx="5846555" cy="222854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3809" y="268050"/>
            <a:ext cx="2234850" cy="1862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Examples of His Work</a:t>
            </a:r>
            <a:endParaRPr lang="en-US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708525"/>
          </a:xfrm>
        </p:spPr>
        <p:txBody>
          <a:bodyPr>
            <a:normAutofit/>
          </a:bodyPr>
          <a:lstStyle/>
          <a:p>
            <a:r>
              <a:rPr lang="en-US" sz="3600" dirty="0" smtClean="0">
                <a:solidFill>
                  <a:srgbClr val="990FFF"/>
                </a:solidFill>
              </a:rPr>
              <a:t>Flamingo</a:t>
            </a:r>
          </a:p>
          <a:p>
            <a:pPr lvl="1"/>
            <a:r>
              <a:rPr lang="en-US" dirty="0" smtClean="0">
                <a:solidFill>
                  <a:srgbClr val="990FFF"/>
                </a:solidFill>
              </a:rPr>
              <a:t>Completed 1974</a:t>
            </a:r>
          </a:p>
          <a:p>
            <a:pPr lvl="1"/>
            <a:r>
              <a:rPr lang="en-US" dirty="0" smtClean="0">
                <a:solidFill>
                  <a:srgbClr val="990FFF"/>
                </a:solidFill>
              </a:rPr>
              <a:t>Federal Plaza</a:t>
            </a:r>
          </a:p>
          <a:p>
            <a:pPr lvl="1"/>
            <a:r>
              <a:rPr lang="en-US" dirty="0" smtClean="0">
                <a:solidFill>
                  <a:srgbClr val="990FFF"/>
                </a:solidFill>
              </a:rPr>
              <a:t>Chicago, </a:t>
            </a:r>
            <a:r>
              <a:rPr lang="en-US" dirty="0" smtClean="0">
                <a:solidFill>
                  <a:srgbClr val="990FFF"/>
                </a:solidFill>
              </a:rPr>
              <a:t>Illinois</a:t>
            </a:r>
          </a:p>
          <a:p>
            <a:pPr lvl="1"/>
            <a:r>
              <a:rPr lang="en-US" dirty="0">
                <a:solidFill>
                  <a:srgbClr val="990FFF"/>
                </a:solidFill>
              </a:rPr>
              <a:t>Stabile</a:t>
            </a:r>
          </a:p>
          <a:p>
            <a:pPr marL="457200" lvl="1" indent="0">
              <a:buNone/>
            </a:pPr>
            <a:endParaRPr lang="en-US" dirty="0" smtClean="0">
              <a:solidFill>
                <a:srgbClr val="990FFF"/>
              </a:solidFill>
            </a:endParaRPr>
          </a:p>
          <a:p>
            <a:endParaRPr lang="en-US" dirty="0" smtClean="0">
              <a:solidFill>
                <a:srgbClr val="990FFF"/>
              </a:solidFill>
            </a:endParaRPr>
          </a:p>
          <a:p>
            <a:pPr lvl="1"/>
            <a:endParaRPr lang="en-US" dirty="0" smtClean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7050" y="393700"/>
            <a:ext cx="8089900" cy="60706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057709" y="6334780"/>
            <a:ext cx="16620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Flamingo</a:t>
            </a:r>
            <a:endParaRPr lang="en-US" sz="28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Examples of His Work</a:t>
            </a:r>
            <a:endParaRPr lang="en-US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9548" y="1548207"/>
            <a:ext cx="8229600" cy="4577956"/>
          </a:xfrm>
        </p:spPr>
        <p:txBody>
          <a:bodyPr>
            <a:normAutofit/>
          </a:bodyPr>
          <a:lstStyle/>
          <a:p>
            <a:r>
              <a:rPr lang="en-US" sz="3600" dirty="0" smtClean="0">
                <a:solidFill>
                  <a:srgbClr val="990FFF"/>
                </a:solidFill>
              </a:rPr>
              <a:t>Five Swords</a:t>
            </a:r>
          </a:p>
          <a:p>
            <a:pPr lvl="1"/>
            <a:r>
              <a:rPr lang="en-US" dirty="0" smtClean="0">
                <a:solidFill>
                  <a:srgbClr val="990FFF"/>
                </a:solidFill>
              </a:rPr>
              <a:t>Completed 1976</a:t>
            </a:r>
          </a:p>
          <a:p>
            <a:pPr lvl="1"/>
            <a:r>
              <a:rPr lang="en-US" dirty="0" smtClean="0">
                <a:solidFill>
                  <a:srgbClr val="990FFF"/>
                </a:solidFill>
              </a:rPr>
              <a:t>Storm King Art Center</a:t>
            </a:r>
          </a:p>
          <a:p>
            <a:pPr lvl="1"/>
            <a:r>
              <a:rPr lang="en-US" dirty="0" smtClean="0">
                <a:solidFill>
                  <a:srgbClr val="990FFF"/>
                </a:solidFill>
              </a:rPr>
              <a:t>Mountainville, </a:t>
            </a:r>
            <a:r>
              <a:rPr lang="en-US" dirty="0" smtClean="0">
                <a:solidFill>
                  <a:srgbClr val="990FFF"/>
                </a:solidFill>
              </a:rPr>
              <a:t>NY</a:t>
            </a:r>
          </a:p>
          <a:p>
            <a:pPr lvl="1"/>
            <a:r>
              <a:rPr lang="en-US" dirty="0">
                <a:solidFill>
                  <a:srgbClr val="990FFF"/>
                </a:solidFill>
              </a:rPr>
              <a:t>Stabile</a:t>
            </a:r>
          </a:p>
          <a:p>
            <a:pPr marL="457200" lvl="1" indent="0">
              <a:buNone/>
            </a:pPr>
            <a:endParaRPr lang="en-US" dirty="0" smtClean="0">
              <a:solidFill>
                <a:srgbClr val="990FFF"/>
              </a:solidFill>
            </a:endParaRPr>
          </a:p>
          <a:p>
            <a:pPr lvl="1"/>
            <a:endParaRPr lang="en-US" dirty="0" smtClean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491" y="361549"/>
            <a:ext cx="8627426" cy="563658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454638" y="6165762"/>
            <a:ext cx="2292953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Five Swords</a:t>
            </a:r>
            <a:endParaRPr lang="en-US" sz="32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164" y="89218"/>
            <a:ext cx="9023486" cy="1143000"/>
          </a:xfrm>
        </p:spPr>
        <p:txBody>
          <a:bodyPr>
            <a:normAutofit fontScale="90000"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Alexander Calder – Favorite Facts</a:t>
            </a:r>
            <a:endParaRPr lang="en-US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990FFF"/>
                </a:solidFill>
              </a:rPr>
              <a:t>His nickname was Sandy</a:t>
            </a:r>
          </a:p>
          <a:p>
            <a:r>
              <a:rPr lang="en-US" dirty="0" smtClean="0">
                <a:solidFill>
                  <a:srgbClr val="990FFF"/>
                </a:solidFill>
              </a:rPr>
              <a:t>He comes from a family full of artists</a:t>
            </a:r>
          </a:p>
          <a:p>
            <a:r>
              <a:rPr lang="en-US" dirty="0" smtClean="0">
                <a:solidFill>
                  <a:srgbClr val="990FFF"/>
                </a:solidFill>
              </a:rPr>
              <a:t>He had his own sculpture circus</a:t>
            </a:r>
          </a:p>
          <a:p>
            <a:r>
              <a:rPr lang="en-US" dirty="0" smtClean="0">
                <a:solidFill>
                  <a:srgbClr val="990FFF"/>
                </a:solidFill>
              </a:rPr>
              <a:t>He went to college in New Jersey</a:t>
            </a:r>
          </a:p>
          <a:p>
            <a:r>
              <a:rPr lang="en-US" dirty="0" smtClean="0">
                <a:solidFill>
                  <a:srgbClr val="990FFF"/>
                </a:solidFill>
              </a:rPr>
              <a:t>He had art studios in France and America</a:t>
            </a:r>
          </a:p>
          <a:p>
            <a:r>
              <a:rPr lang="en-US" dirty="0" smtClean="0">
                <a:solidFill>
                  <a:srgbClr val="990FFF"/>
                </a:solidFill>
              </a:rPr>
              <a:t>He made his first sculpture at 11 years old</a:t>
            </a:r>
            <a:endParaRPr lang="en-US" dirty="0">
              <a:solidFill>
                <a:srgbClr val="990FFF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6470" y="126302"/>
            <a:ext cx="8229600" cy="1143000"/>
          </a:xfrm>
        </p:spPr>
        <p:txBody>
          <a:bodyPr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Why I like Alexander Calder</a:t>
            </a:r>
            <a:endParaRPr lang="en-US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990FFF"/>
                </a:solidFill>
              </a:rPr>
              <a:t>He created all different kinds of art</a:t>
            </a:r>
          </a:p>
          <a:p>
            <a:r>
              <a:rPr lang="en-US" dirty="0" smtClean="0">
                <a:solidFill>
                  <a:srgbClr val="990FFF"/>
                </a:solidFill>
              </a:rPr>
              <a:t>His work is fascinating</a:t>
            </a:r>
          </a:p>
          <a:p>
            <a:r>
              <a:rPr lang="en-US" dirty="0" smtClean="0">
                <a:solidFill>
                  <a:srgbClr val="990FFF"/>
                </a:solidFill>
              </a:rPr>
              <a:t>His sculptures from the 1970’s are massive and interesting</a:t>
            </a:r>
          </a:p>
          <a:p>
            <a:endParaRPr lang="en-US" dirty="0" smtClean="0">
              <a:solidFill>
                <a:srgbClr val="990FFF"/>
              </a:solidFill>
            </a:endParaRPr>
          </a:p>
          <a:p>
            <a:endParaRPr lang="en-US" dirty="0" smtClean="0">
              <a:solidFill>
                <a:srgbClr val="990FFF"/>
              </a:solidFill>
            </a:endParaRPr>
          </a:p>
          <a:p>
            <a:endParaRPr lang="en-US" dirty="0" smtClean="0">
              <a:solidFill>
                <a:srgbClr val="990FFF"/>
              </a:solidFill>
            </a:endParaRP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 smtClean="0">
              <a:solidFill>
                <a:srgbClr val="990FFF"/>
              </a:solidFill>
            </a:endParaRPr>
          </a:p>
          <a:p>
            <a:endParaRPr lang="en-US" dirty="0" smtClean="0">
              <a:solidFill>
                <a:srgbClr val="990FFF"/>
              </a:solidFill>
            </a:endParaRPr>
          </a:p>
          <a:p>
            <a:endParaRPr lang="en-US" dirty="0" smtClean="0">
              <a:solidFill>
                <a:srgbClr val="990FFF"/>
              </a:solidFill>
            </a:endParaRPr>
          </a:p>
          <a:p>
            <a:pPr>
              <a:buNone/>
            </a:pP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403594"/>
            <a:ext cx="8229600" cy="1143000"/>
          </a:xfrm>
        </p:spPr>
        <p:txBody>
          <a:bodyPr>
            <a:noAutofit/>
          </a:bodyPr>
          <a:lstStyle/>
          <a:p>
            <a:r>
              <a:rPr lang="en-US" sz="96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THANK YOU!</a:t>
            </a:r>
            <a:endParaRPr lang="en-US" sz="96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Who Was Alexander Calder?</a:t>
            </a:r>
            <a:endParaRPr lang="en-US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990FFF"/>
                </a:solidFill>
                <a:latin typeface="Arial"/>
              </a:rPr>
              <a:t>A Famous Artist</a:t>
            </a:r>
          </a:p>
          <a:p>
            <a:r>
              <a:rPr lang="en-US" dirty="0" smtClean="0">
                <a:solidFill>
                  <a:srgbClr val="990FFF"/>
                </a:solidFill>
                <a:latin typeface="Arial"/>
              </a:rPr>
              <a:t>He created: Sculptures, Paintings and Drawings </a:t>
            </a:r>
          </a:p>
          <a:p>
            <a:r>
              <a:rPr lang="en-US" dirty="0" smtClean="0">
                <a:solidFill>
                  <a:srgbClr val="990FFF"/>
                </a:solidFill>
                <a:latin typeface="Arial"/>
              </a:rPr>
              <a:t>Date of Birth: July 22, 1898</a:t>
            </a:r>
          </a:p>
          <a:p>
            <a:r>
              <a:rPr lang="en-US" dirty="0" smtClean="0">
                <a:solidFill>
                  <a:srgbClr val="990FFF"/>
                </a:solidFill>
                <a:latin typeface="Arial"/>
              </a:rPr>
              <a:t>City of Birth: Lawnton, Pennsylvania</a:t>
            </a:r>
          </a:p>
          <a:p>
            <a:r>
              <a:rPr lang="en-US" dirty="0" smtClean="0">
                <a:solidFill>
                  <a:srgbClr val="990FFF"/>
                </a:solidFill>
                <a:latin typeface="Arial"/>
              </a:rPr>
              <a:t>Date of Death: November 11, 1976</a:t>
            </a:r>
          </a:p>
          <a:p>
            <a:pPr lvl="1"/>
            <a:r>
              <a:rPr lang="en-US" dirty="0" smtClean="0">
                <a:solidFill>
                  <a:srgbClr val="990FFF"/>
                </a:solidFill>
              </a:rPr>
              <a:t>He was 78 years old</a:t>
            </a:r>
            <a:endParaRPr lang="en-US" dirty="0" smtClean="0">
              <a:solidFill>
                <a:srgbClr val="990FFF"/>
              </a:solidFill>
              <a:latin typeface="Arial"/>
            </a:endParaRPr>
          </a:p>
          <a:p>
            <a:endParaRPr lang="en-US" dirty="0" smtClean="0"/>
          </a:p>
          <a:p>
            <a:endParaRPr lang="en-US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20512"/>
            <a:ext cx="9144000" cy="1143000"/>
          </a:xfrm>
        </p:spPr>
        <p:txBody>
          <a:bodyPr>
            <a:normAutofit fontScale="90000"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Why Alexander Calder is Important</a:t>
            </a:r>
            <a:endParaRPr lang="en-US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990FFF"/>
                </a:solidFill>
              </a:rPr>
              <a:t>He invented mobiles, </a:t>
            </a:r>
            <a:r>
              <a:rPr lang="en-US" dirty="0" smtClean="0">
                <a:solidFill>
                  <a:srgbClr val="990FFF"/>
                </a:solidFill>
              </a:rPr>
              <a:t>which are sculptures </a:t>
            </a:r>
            <a:r>
              <a:rPr lang="en-US" dirty="0" smtClean="0">
                <a:solidFill>
                  <a:srgbClr val="990FFF"/>
                </a:solidFill>
              </a:rPr>
              <a:t>that can move</a:t>
            </a:r>
          </a:p>
          <a:p>
            <a:r>
              <a:rPr lang="en-US" dirty="0" smtClean="0">
                <a:solidFill>
                  <a:srgbClr val="990FFF"/>
                </a:solidFill>
              </a:rPr>
              <a:t>He created stabiles, which are giant sculptures that look different from different angles</a:t>
            </a:r>
          </a:p>
          <a:p>
            <a:r>
              <a:rPr lang="en-US" dirty="0" smtClean="0">
                <a:solidFill>
                  <a:srgbClr val="990FFF"/>
                </a:solidFill>
              </a:rPr>
              <a:t>His art makes people wonder</a:t>
            </a:r>
          </a:p>
          <a:p>
            <a:pPr>
              <a:buNone/>
            </a:pPr>
            <a:endParaRPr lang="en-US" dirty="0" smtClean="0">
              <a:solidFill>
                <a:srgbClr val="990FFF"/>
              </a:solidFill>
            </a:endParaRPr>
          </a:p>
          <a:p>
            <a:endParaRPr lang="en-US" dirty="0" smtClean="0">
              <a:solidFill>
                <a:srgbClr val="990FFF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Examples of His Work</a:t>
            </a:r>
            <a:endParaRPr lang="en-US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9651" y="1603831"/>
            <a:ext cx="8047149" cy="4522332"/>
          </a:xfrm>
        </p:spPr>
        <p:txBody>
          <a:bodyPr>
            <a:normAutofit/>
          </a:bodyPr>
          <a:lstStyle/>
          <a:p>
            <a:r>
              <a:rPr lang="en-US" sz="3600" dirty="0" smtClean="0">
                <a:solidFill>
                  <a:srgbClr val="990FFF"/>
                </a:solidFill>
              </a:rPr>
              <a:t>Lobster Trap and Fish Net </a:t>
            </a:r>
          </a:p>
          <a:p>
            <a:pPr lvl="1"/>
            <a:r>
              <a:rPr lang="en-US" dirty="0" smtClean="0">
                <a:solidFill>
                  <a:srgbClr val="990FFF"/>
                </a:solidFill>
              </a:rPr>
              <a:t>Completed 1939</a:t>
            </a:r>
          </a:p>
          <a:p>
            <a:pPr lvl="1"/>
            <a:r>
              <a:rPr lang="en-US" dirty="0" smtClean="0">
                <a:solidFill>
                  <a:srgbClr val="990FFF"/>
                </a:solidFill>
              </a:rPr>
              <a:t>Museum of Modern Art</a:t>
            </a:r>
          </a:p>
          <a:p>
            <a:pPr lvl="1"/>
            <a:r>
              <a:rPr lang="en-US" dirty="0" smtClean="0">
                <a:solidFill>
                  <a:srgbClr val="990FFF"/>
                </a:solidFill>
              </a:rPr>
              <a:t>New York City</a:t>
            </a:r>
            <a:r>
              <a:rPr lang="en-US" dirty="0" smtClean="0">
                <a:solidFill>
                  <a:srgbClr val="990FFF"/>
                </a:solidFill>
              </a:rPr>
              <a:t>, NY</a:t>
            </a:r>
          </a:p>
          <a:p>
            <a:pPr lvl="1"/>
            <a:r>
              <a:rPr lang="en-US" dirty="0" smtClean="0">
                <a:solidFill>
                  <a:srgbClr val="990FFF"/>
                </a:solidFill>
              </a:rPr>
              <a:t>Mobile</a:t>
            </a:r>
            <a:endParaRPr lang="en-US" dirty="0" smtClean="0">
              <a:solidFill>
                <a:srgbClr val="990FFF"/>
              </a:solidFill>
            </a:endParaRPr>
          </a:p>
          <a:p>
            <a:pPr lvl="1">
              <a:buNone/>
            </a:pPr>
            <a:endParaRPr lang="en-US" dirty="0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7533" y="343016"/>
            <a:ext cx="6716391" cy="559699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82258" y="6128134"/>
            <a:ext cx="4595867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Lobster Trap and Fish Net</a:t>
            </a:r>
            <a:endParaRPr lang="en-US" sz="32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Examples of His Work</a:t>
            </a:r>
            <a:endParaRPr lang="en-US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23084" y="1677997"/>
            <a:ext cx="7963716" cy="4448166"/>
          </a:xfrm>
        </p:spPr>
        <p:txBody>
          <a:bodyPr>
            <a:normAutofit/>
          </a:bodyPr>
          <a:lstStyle/>
          <a:p>
            <a:r>
              <a:rPr lang="en-US" sz="3600" dirty="0" smtClean="0">
                <a:solidFill>
                  <a:srgbClr val="990FFF"/>
                </a:solidFill>
              </a:rPr>
              <a:t>The Eagle </a:t>
            </a:r>
          </a:p>
          <a:p>
            <a:pPr lvl="1"/>
            <a:r>
              <a:rPr lang="en-US" dirty="0" smtClean="0">
                <a:solidFill>
                  <a:srgbClr val="990FFF"/>
                </a:solidFill>
              </a:rPr>
              <a:t>Completed 1971</a:t>
            </a:r>
          </a:p>
          <a:p>
            <a:pPr lvl="1"/>
            <a:r>
              <a:rPr lang="en-US" dirty="0" smtClean="0">
                <a:solidFill>
                  <a:srgbClr val="990FFF"/>
                </a:solidFill>
              </a:rPr>
              <a:t>Olympic Sculptor Park </a:t>
            </a:r>
          </a:p>
          <a:p>
            <a:pPr lvl="1"/>
            <a:r>
              <a:rPr lang="en-US" dirty="0" smtClean="0">
                <a:solidFill>
                  <a:srgbClr val="990FFF"/>
                </a:solidFill>
              </a:rPr>
              <a:t>Seattle, </a:t>
            </a:r>
            <a:r>
              <a:rPr lang="en-US" dirty="0" smtClean="0">
                <a:solidFill>
                  <a:srgbClr val="990FFF"/>
                </a:solidFill>
              </a:rPr>
              <a:t>Washington</a:t>
            </a:r>
          </a:p>
          <a:p>
            <a:pPr lvl="1"/>
            <a:r>
              <a:rPr lang="en-US" dirty="0" smtClean="0">
                <a:solidFill>
                  <a:srgbClr val="990FFF"/>
                </a:solidFill>
              </a:rPr>
              <a:t>Stabile</a:t>
            </a:r>
            <a:endParaRPr lang="en-US" dirty="0" smtClean="0">
              <a:solidFill>
                <a:srgbClr val="990FFF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749" y="648949"/>
            <a:ext cx="8570206" cy="561804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763277" y="6266992"/>
            <a:ext cx="1927268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The Eagle</a:t>
            </a:r>
            <a:endParaRPr lang="en-US" sz="32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Examples of His Work</a:t>
            </a:r>
            <a:endParaRPr lang="en-US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40914"/>
            <a:ext cx="8229600" cy="4485249"/>
          </a:xfrm>
        </p:spPr>
        <p:txBody>
          <a:bodyPr>
            <a:normAutofit/>
          </a:bodyPr>
          <a:lstStyle/>
          <a:p>
            <a:r>
              <a:rPr lang="en-US" sz="3600" dirty="0" smtClean="0">
                <a:solidFill>
                  <a:srgbClr val="990FFF"/>
                </a:solidFill>
              </a:rPr>
              <a:t>Stegosaurs</a:t>
            </a:r>
          </a:p>
          <a:p>
            <a:pPr lvl="1"/>
            <a:r>
              <a:rPr lang="en-US" dirty="0" smtClean="0">
                <a:solidFill>
                  <a:srgbClr val="990FFF"/>
                </a:solidFill>
              </a:rPr>
              <a:t>Completed 1973</a:t>
            </a:r>
          </a:p>
          <a:p>
            <a:pPr lvl="1"/>
            <a:r>
              <a:rPr lang="en-US" dirty="0" smtClean="0">
                <a:solidFill>
                  <a:srgbClr val="990FFF"/>
                </a:solidFill>
              </a:rPr>
              <a:t>Athenaeum Square </a:t>
            </a:r>
          </a:p>
          <a:p>
            <a:pPr lvl="1"/>
            <a:r>
              <a:rPr lang="en-US" dirty="0" smtClean="0">
                <a:solidFill>
                  <a:srgbClr val="990FFF"/>
                </a:solidFill>
              </a:rPr>
              <a:t>Hartford, </a:t>
            </a:r>
            <a:r>
              <a:rPr lang="en-US" dirty="0" smtClean="0">
                <a:solidFill>
                  <a:srgbClr val="990FFF"/>
                </a:solidFill>
              </a:rPr>
              <a:t>Connecticut</a:t>
            </a:r>
          </a:p>
          <a:p>
            <a:pPr lvl="1"/>
            <a:r>
              <a:rPr lang="en-US" dirty="0" smtClean="0">
                <a:solidFill>
                  <a:srgbClr val="990FFF"/>
                </a:solidFill>
              </a:rPr>
              <a:t>Stabile</a:t>
            </a:r>
            <a:endParaRPr lang="en-US" dirty="0" smtClean="0">
              <a:solidFill>
                <a:srgbClr val="990FFF"/>
              </a:solidFill>
            </a:endParaRPr>
          </a:p>
          <a:p>
            <a:pPr lvl="1">
              <a:buNone/>
            </a:pPr>
            <a:endParaRPr lang="en-US" dirty="0" smtClean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199" y="501513"/>
            <a:ext cx="8303242" cy="5950894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</TotalTime>
  <Words>254</Words>
  <Application>Microsoft Office PowerPoint</Application>
  <PresentationFormat>On-screen Show (4:3)</PresentationFormat>
  <Paragraphs>65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The Life and Work of Alexander Calder</vt:lpstr>
      <vt:lpstr>Who Was Alexander Calder?</vt:lpstr>
      <vt:lpstr>Why Alexander Calder is Important</vt:lpstr>
      <vt:lpstr>Examples of His Work</vt:lpstr>
      <vt:lpstr>PowerPoint Presentation</vt:lpstr>
      <vt:lpstr>Examples of His Work</vt:lpstr>
      <vt:lpstr>PowerPoint Presentation</vt:lpstr>
      <vt:lpstr>Examples of His Work</vt:lpstr>
      <vt:lpstr>PowerPoint Presentation</vt:lpstr>
      <vt:lpstr>Examples of His Work</vt:lpstr>
      <vt:lpstr>PowerPoint Presentation</vt:lpstr>
      <vt:lpstr>Examples of His Work</vt:lpstr>
      <vt:lpstr>PowerPoint Presentation</vt:lpstr>
      <vt:lpstr>Alexander Calder – Favorite Facts</vt:lpstr>
      <vt:lpstr>Why I like Alexander Calder</vt:lpstr>
      <vt:lpstr>THANK YOU!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Dave Larson</dc:creator>
  <cp:lastModifiedBy>Stacey Larson</cp:lastModifiedBy>
  <cp:revision>18</cp:revision>
  <cp:lastPrinted>2011-11-03T00:55:45Z</cp:lastPrinted>
  <dcterms:created xsi:type="dcterms:W3CDTF">2011-11-03T23:43:37Z</dcterms:created>
  <dcterms:modified xsi:type="dcterms:W3CDTF">2011-11-04T02:27:51Z</dcterms:modified>
</cp:coreProperties>
</file>